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6" r:id="rId4"/>
    <p:sldId id="260" r:id="rId5"/>
    <p:sldId id="259" r:id="rId6"/>
  </p:sldIdLst>
  <p:sldSz cx="7559675" cy="1069149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5000" y="1749851"/>
            <a:ext cx="5670000" cy="3722453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5000" y="5615855"/>
            <a:ext cx="5670000" cy="2581461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519750" y="569258"/>
            <a:ext cx="6520500" cy="906110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812" y="2665613"/>
            <a:ext cx="6520500" cy="444763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812" y="7155327"/>
            <a:ext cx="6520500" cy="2338907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750" y="2846290"/>
            <a:ext cx="3213000" cy="678407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27250" y="2846290"/>
            <a:ext cx="3213000" cy="678407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569258"/>
            <a:ext cx="6520500" cy="2066655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35" y="2621063"/>
            <a:ext cx="3198234" cy="128454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35" y="3905605"/>
            <a:ext cx="3198234" cy="574455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250" y="2621063"/>
            <a:ext cx="3213985" cy="128454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250" y="3905605"/>
            <a:ext cx="3213985" cy="574455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712810"/>
            <a:ext cx="2438297" cy="249483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985" y="1539472"/>
            <a:ext cx="3827250" cy="7598357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35" y="3207645"/>
            <a:ext cx="2438297" cy="5942560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10125" y="569258"/>
            <a:ext cx="1630125" cy="9061104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750" y="569258"/>
            <a:ext cx="4795875" cy="9061104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9750" y="569258"/>
            <a:ext cx="6520500" cy="2066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9750" y="2846290"/>
            <a:ext cx="6520500" cy="6784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9750" y="9910040"/>
            <a:ext cx="1701000" cy="56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04250" y="9910040"/>
            <a:ext cx="2551500" cy="56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339250" y="9910040"/>
            <a:ext cx="1701000" cy="56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kumimoji="1"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ct val="166000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kumimoji="1"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テキストボックス 5"/>
          <p:cNvSpPr txBox="1"/>
          <p:nvPr/>
        </p:nvSpPr>
        <p:spPr>
          <a:xfrm>
            <a:off x="708660" y="243205"/>
            <a:ext cx="106235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>
                <a:sym typeface="+mn-ea"/>
              </a:rPr>
              <a:t>サポ</a:t>
            </a:r>
            <a:r>
              <a:rPr lang="en-US" altLang="ja-JP">
                <a:sym typeface="+mn-ea"/>
              </a:rPr>
              <a:t>30-A</a:t>
            </a:r>
            <a:endParaRPr lang="en-US" altLang="ja-JP">
              <a:sym typeface="+mn-ea"/>
            </a:endParaRPr>
          </a:p>
        </p:txBody>
      </p:sp>
      <p:pic>
        <p:nvPicPr>
          <p:cNvPr id="2" name="図形 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21540000">
            <a:off x="213360" y="611505"/>
            <a:ext cx="4914265" cy="771525"/>
          </a:xfrm>
          <a:prstGeom prst="rect">
            <a:avLst/>
          </a:prstGeom>
        </p:spPr>
      </p:pic>
      <p:pic>
        <p:nvPicPr>
          <p:cNvPr id="3" name="図形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21540000">
            <a:off x="2255277" y="3131651"/>
            <a:ext cx="3581358" cy="2819400"/>
          </a:xfrm>
          <a:prstGeom prst="rect">
            <a:avLst/>
          </a:prstGeom>
        </p:spPr>
      </p:pic>
      <p:pic>
        <p:nvPicPr>
          <p:cNvPr id="4" name="図形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21540000">
            <a:off x="5384800" y="10114915"/>
            <a:ext cx="1866900" cy="3905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テキストボックス 5"/>
          <p:cNvSpPr txBox="1"/>
          <p:nvPr/>
        </p:nvSpPr>
        <p:spPr>
          <a:xfrm>
            <a:off x="708660" y="243205"/>
            <a:ext cx="106235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>
                <a:sym typeface="+mn-ea"/>
              </a:rPr>
              <a:t>サポ</a:t>
            </a:r>
            <a:r>
              <a:rPr lang="en-US" altLang="ja-JP">
                <a:sym typeface="+mn-ea"/>
              </a:rPr>
              <a:t>30-A</a:t>
            </a:r>
            <a:endParaRPr lang="en-US" altLang="ja-JP">
              <a:sym typeface="+mn-ea"/>
            </a:endParaRPr>
          </a:p>
        </p:txBody>
      </p:sp>
      <p:pic>
        <p:nvPicPr>
          <p:cNvPr id="7" name="図形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0510" y="480695"/>
            <a:ext cx="438150" cy="485775"/>
          </a:xfrm>
          <a:prstGeom prst="rect">
            <a:avLst/>
          </a:prstGeom>
        </p:spPr>
      </p:pic>
      <p:pic>
        <p:nvPicPr>
          <p:cNvPr id="8" name="図形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8660" y="611505"/>
            <a:ext cx="6495415" cy="1238250"/>
          </a:xfrm>
          <a:prstGeom prst="rect">
            <a:avLst/>
          </a:prstGeom>
        </p:spPr>
      </p:pic>
      <p:pic>
        <p:nvPicPr>
          <p:cNvPr id="9" name="図形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61025" y="10099675"/>
            <a:ext cx="1543050" cy="3524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テキストボックス 5"/>
          <p:cNvSpPr txBox="1"/>
          <p:nvPr/>
        </p:nvSpPr>
        <p:spPr>
          <a:xfrm>
            <a:off x="708660" y="243205"/>
            <a:ext cx="106235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>
                <a:sym typeface="+mn-ea"/>
              </a:rPr>
              <a:t>サポ</a:t>
            </a:r>
            <a:r>
              <a:rPr lang="en-US" altLang="ja-JP">
                <a:sym typeface="+mn-ea"/>
              </a:rPr>
              <a:t>30-A</a:t>
            </a:r>
            <a:endParaRPr lang="en-US" altLang="ja-JP">
              <a:sym typeface="+mn-ea"/>
            </a:endParaRPr>
          </a:p>
        </p:txBody>
      </p:sp>
      <p:pic>
        <p:nvPicPr>
          <p:cNvPr id="2" name="図形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360" y="611505"/>
            <a:ext cx="4914265" cy="771525"/>
          </a:xfrm>
          <a:prstGeom prst="rect">
            <a:avLst/>
          </a:prstGeom>
        </p:spPr>
      </p:pic>
      <p:pic>
        <p:nvPicPr>
          <p:cNvPr id="3" name="図形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10" y="3136265"/>
            <a:ext cx="3581358" cy="2819400"/>
          </a:xfrm>
          <a:prstGeom prst="rect">
            <a:avLst/>
          </a:prstGeom>
        </p:spPr>
      </p:pic>
      <p:pic>
        <p:nvPicPr>
          <p:cNvPr id="4" name="図形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4800" y="10114915"/>
            <a:ext cx="1866900" cy="3905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テキストボックス 5"/>
          <p:cNvSpPr txBox="1"/>
          <p:nvPr/>
        </p:nvSpPr>
        <p:spPr>
          <a:xfrm>
            <a:off x="708660" y="243205"/>
            <a:ext cx="106235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>
                <a:sym typeface="+mn-ea"/>
              </a:rPr>
              <a:t>サポ</a:t>
            </a:r>
            <a:r>
              <a:rPr lang="en-US" altLang="ja-JP">
                <a:sym typeface="+mn-ea"/>
              </a:rPr>
              <a:t>30-A</a:t>
            </a:r>
            <a:endParaRPr lang="en-US" altLang="ja-JP">
              <a:sym typeface="+mn-ea"/>
            </a:endParaRPr>
          </a:p>
        </p:txBody>
      </p:sp>
      <p:pic>
        <p:nvPicPr>
          <p:cNvPr id="5" name="図形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8780" y="611505"/>
            <a:ext cx="6762115" cy="1828800"/>
          </a:xfrm>
          <a:prstGeom prst="rect">
            <a:avLst/>
          </a:prstGeom>
        </p:spPr>
      </p:pic>
      <p:pic>
        <p:nvPicPr>
          <p:cNvPr id="10" name="図形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780" y="10077450"/>
            <a:ext cx="1866900" cy="390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WPS Presentation</Application>
  <PresentationFormat>宽屏</PresentationFormat>
  <Paragraphs>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ＭＳ Ｐゴシック</vt:lpstr>
      <vt:lpstr>Wingdings</vt:lpstr>
      <vt:lpstr>Calibri</vt:lpstr>
      <vt:lpstr>Microsoft YaHei</vt:lpstr>
      <vt:lpstr>ＭＳ Ｐゴシック</vt:lpstr>
      <vt:lpstr>Arial Unicode MS</vt:lpstr>
      <vt:lpstr>Calibri Light</vt:lpstr>
      <vt:lpstr>Office テーマ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okatomo7</dc:creator>
  <cp:lastModifiedBy>okatomo7</cp:lastModifiedBy>
  <cp:revision>5</cp:revision>
  <dcterms:created xsi:type="dcterms:W3CDTF">2024-11-19T03:55:00Z</dcterms:created>
  <dcterms:modified xsi:type="dcterms:W3CDTF">2024-12-10T06:22:48Z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1041-10.8.2.6709</vt:lpwstr>
  </property>
</Properties>
</file>